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embedTrueTypeFonts="1" saveSubsetFonts="1">
  <p:sldMasterIdLst>
    <p:sldMasterId id="2147483693" r:id="rId1"/>
  </p:sldMasterIdLst>
  <p:notesMasterIdLst>
    <p:notesMasterId r:id="rId2"/>
  </p:notesMasterIdLst>
  <p:handoutMasterIdLst>
    <p:handoutMasterId r:id="rId3"/>
  </p:handout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</p:sldIdLst>
  <p:sldSz cx="9144000" cy="6858000" type="screen4x3"/>
  <p:notesSz cx="6797675" cy="99266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>
    <p:sldAll/>
    <p:penClr>
      <a:srgbClr val="ff0000"/>
    </p:penClr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def="{5C22544A-7EE6-4342-B048-85BDC9FD1C3A}"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lastView="sldThumbnailView">
  <p:normalViewPr horzBarState="maximized">
    <p:restoredLeft sz="9218"/>
    <p:restoredTop sz="86364"/>
  </p:normalViewPr>
  <p:slideViewPr>
    <p:cSldViewPr>
      <p:cViewPr>
        <p:scale>
          <a:sx n="66" d="100"/>
          <a:sy n="66" d="100"/>
        </p:scale>
        <p:origin x="-1410" y="-366"/>
      </p:cViewPr>
      <p:guideLst>
        <p:guide orient="horz" pos="209"/>
        <p:guide orient="horz" pos="4116"/>
        <p:guide orient="horz" pos="844"/>
        <p:guide orient="horz" pos="3747"/>
        <p:guide orient="horz" pos="617"/>
        <p:guide pos="274"/>
        <p:guide pos="5494"/>
        <p:guide pos="151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2" d="100"/>
          <a:sy n="52" d="100"/>
        </p:scale>
        <p:origin x="-2580" y="-90"/>
      </p:cViewPr>
      <p:guideLst>
        <p:guide orient="horz" pos="3127"/>
        <p:guide pos="2140"/>
      </p:guideLst>
    </p:cSldViewPr>
  </p:notesViewPr>
  <p:gridSpacing cx="73736192" cy="73736192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7.xml"  /><Relationship Id="rId11" Type="http://schemas.openxmlformats.org/officeDocument/2006/relationships/slide" Target="slides/slide8.xml"  /><Relationship Id="rId12" Type="http://schemas.openxmlformats.org/officeDocument/2006/relationships/slide" Target="slides/slide9.xml"  /><Relationship Id="rId13" Type="http://schemas.openxmlformats.org/officeDocument/2006/relationships/slide" Target="slides/slide10.xml"  /><Relationship Id="rId14" Type="http://schemas.openxmlformats.org/officeDocument/2006/relationships/slide" Target="slides/slide11.xml"  /><Relationship Id="rId15" Type="http://schemas.openxmlformats.org/officeDocument/2006/relationships/slide" Target="slides/slide12.xml"  /><Relationship Id="rId16" Type="http://schemas.openxmlformats.org/officeDocument/2006/relationships/slide" Target="slides/slide13.xml"  /><Relationship Id="rId17" Type="http://schemas.openxmlformats.org/officeDocument/2006/relationships/slide" Target="slides/slide14.xml"  /><Relationship Id="rId18" Type="http://schemas.openxmlformats.org/officeDocument/2006/relationships/slide" Target="slides/slide15.xml"  /><Relationship Id="rId19" Type="http://schemas.openxmlformats.org/officeDocument/2006/relationships/slide" Target="slides/slide16.xml"  /><Relationship Id="rId2" Type="http://schemas.openxmlformats.org/officeDocument/2006/relationships/notesMaster" Target="notesMasters/notesMaster1.xml"  /><Relationship Id="rId20" Type="http://schemas.openxmlformats.org/officeDocument/2006/relationships/presProps" Target="presProps.xml"  /><Relationship Id="rId21" Type="http://schemas.openxmlformats.org/officeDocument/2006/relationships/viewProps" Target="viewProps.xml"  /><Relationship Id="rId22" Type="http://schemas.openxmlformats.org/officeDocument/2006/relationships/theme" Target="theme/theme1.xml"  /><Relationship Id="rId23" Type="http://schemas.openxmlformats.org/officeDocument/2006/relationships/tableStyles" Target="tableStyles.xml"  /><Relationship Id="rId3" Type="http://schemas.openxmlformats.org/officeDocument/2006/relationships/handoutMaster" Target="handoutMasters/handoutMaster1.xml"  /><Relationship Id="rId4" Type="http://schemas.openxmlformats.org/officeDocument/2006/relationships/slide" Target="slides/slide1.xml"  /><Relationship Id="rId5" Type="http://schemas.openxmlformats.org/officeDocument/2006/relationships/slide" Target="slides/slide2.xml"  /><Relationship Id="rId6" Type="http://schemas.openxmlformats.org/officeDocument/2006/relationships/slide" Target="slides/slide3.xml"  /><Relationship Id="rId7" Type="http://schemas.openxmlformats.org/officeDocument/2006/relationships/slide" Target="slides/slide4.xml"  /><Relationship Id="rId8" Type="http://schemas.openxmlformats.org/officeDocument/2006/relationships/slide" Target="slides/slide5.xml"  /><Relationship Id="rId9" Type="http://schemas.openxmlformats.org/officeDocument/2006/relationships/slide" Target="slides/slide6.xml"  /></Relationships>
</file>

<file path=ppt/handoutMasters/_rels/handout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3.xml"  /></Relationships>
</file>

<file path=ppt/handoutMasters/handoutMaster1.xml><?xml version="1.0" encoding="utf-8"?>
<p:handout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 lang="ko-KR" altLang="en-US"/>
            </a:pPr>
            <a:fld id="{E0CECFA4-89E8-4268-9C88-1ED14DC42D0E}" type="datetime1">
              <a:rPr lang="ko-KR" altLang="en-US"/>
              <a:pPr lvl="0">
                <a:defRPr lang="ko-KR" altLang="en-US"/>
              </a:pPr>
              <a:t>2016-02-22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49688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 lang="ko-KR" altLang="en-US"/>
            </a:pPr>
            <a:fld id="{7751E4FE-08F6-4517-BD2F-2D3EFB00A395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 lang="ko-KR" altLang="en-US"/>
            </a:pPr>
            <a:fld id="{B8AEEFE4-19A1-4A65-B089-0C267B1C7D65}" type="datetime1">
              <a:rPr lang="ko-KR" altLang="en-US"/>
              <a:pPr lvl="0">
                <a:defRPr lang="ko-KR" altLang="en-US"/>
              </a:pPr>
              <a:t>2016-02-22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806550" y="661253"/>
            <a:ext cx="5184576" cy="388925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 lang="ko-KR" altLang="en-US"/>
            </a:pPr>
            <a:fld id="{A076184B-23F9-4FFD-8DCA-0B8A99BF55F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2.xml"  /><Relationship Id="rId2" Type="http://schemas.openxmlformats.org/officeDocument/2006/relationships/notesMaster" Target="../notesMasters/notesMaster1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slide" Target="../slides/slide4.xml"  /><Relationship Id="rId2" Type="http://schemas.openxmlformats.org/officeDocument/2006/relationships/notesMaster" Target="../notesMasters/notesMaster1.xml"  /></Relationships>
</file>

<file path=ppt/notesSlides/_rels/notesSlide4.xml.rels><?xml version="1.0" encoding="UTF-8" standalone="yes" ?><Relationships xmlns="http://schemas.openxmlformats.org/package/2006/relationships"><Relationship Id="rId1" Type="http://schemas.openxmlformats.org/officeDocument/2006/relationships/slide" Target="../slides/slide8.xml"  /><Relationship Id="rId2" Type="http://schemas.openxmlformats.org/officeDocument/2006/relationships/notesMaster" Target="../notesMasters/notesMaster1.xml"  /></Relationships>
</file>

<file path=ppt/notesSlides/_rels/notesSlide5.xml.rels><?xml version="1.0" encoding="UTF-8" standalone="yes" ?><Relationships xmlns="http://schemas.openxmlformats.org/package/2006/relationships"><Relationship Id="rId1" Type="http://schemas.openxmlformats.org/officeDocument/2006/relationships/slide" Target="../slides/slide12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A076184B-23F9-4FFD-8DCA-0B8A99BF55FF}" type="slidenum">
              <a:rPr lang="ko-KR" altLang="en-US"/>
              <a:pPr lvl="0">
                <a:defRPr lang="ko-KR" altLang="en-US"/>
              </a:pPr>
              <a:t>1</a:t>
            </a:fld>
            <a:endParaRPr lang="ko-KR" altLang="en-US"/>
          </a:p>
        </p:txBody>
      </p:sp>
    </p:spTree>
  </p:cSld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A076184B-23F9-4FFD-8DCA-0B8A99BF55FF}" type="slidenum">
              <a:rPr lang="en-US" altLang="en-US"/>
              <a:pPr lvl="0">
                <a:defRPr lang="ko-KR" altLang="en-US"/>
              </a:pPr>
              <a:t>2</a:t>
            </a:fld>
            <a:endParaRPr lang="en-US" altLang="en-US"/>
          </a:p>
        </p:txBody>
      </p:sp>
    </p:spTree>
  </p:cSld>
</p:notes>
</file>

<file path=ppt/notesSlides/notesSlide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A076184B-23F9-4FFD-8DCA-0B8A99BF55FF}" type="slidenum">
              <a:rPr lang="en-US" altLang="en-US"/>
              <a:pPr lvl="0">
                <a:defRPr lang="ko-KR" altLang="en-US"/>
              </a:pPr>
              <a:t>5</a:t>
            </a:fld>
            <a:endParaRPr lang="en-US" altLang="en-US"/>
          </a:p>
        </p:txBody>
      </p:sp>
    </p:spTree>
  </p:cSld>
</p:notes>
</file>

<file path=ppt/notesSlides/notesSlide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A076184B-23F9-4FFD-8DCA-0B8A99BF55FF}" type="slidenum">
              <a:rPr lang="en-US" altLang="en-US"/>
              <a:pPr lvl="0">
                <a:defRPr lang="ko-KR" altLang="en-US"/>
              </a:pPr>
              <a:t>8</a:t>
            </a:fld>
            <a:endParaRPr lang="en-US" altLang="en-US"/>
          </a:p>
        </p:txBody>
      </p:sp>
    </p:spTree>
  </p:cSld>
</p:notes>
</file>

<file path=ppt/notesSlides/notesSlide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A076184B-23F9-4FFD-8DCA-0B8A99BF55FF}" type="slidenum">
              <a:rPr lang="en-US" altLang="en-US"/>
              <a:pPr lvl="0">
                <a:defRPr lang="ko-KR" altLang="en-US"/>
              </a:pPr>
              <a:t>12</a:t>
            </a:fld>
            <a:endParaRPr lang="en-US" altLang="en-US"/>
          </a:p>
        </p:txBody>
      </p:sp>
    </p:spTree>
  </p:cSld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1.png"  /><Relationship Id="rId3" Type="http://schemas.openxmlformats.org/officeDocument/2006/relationships/hyperlink" Target="http://hangeul.naver.com/font" TargetMode="External"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1.png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1.png"  /><Relationship Id="rId3" Type="http://schemas.openxmlformats.org/officeDocument/2006/relationships/hyperlink" Target="http://hangeul.naver.com/font" TargetMode="External"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1.png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C:\Documents and Settings\nhn\바탕 화면\naver_w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84368" y="332656"/>
            <a:ext cx="864890" cy="160826"/>
          </a:xfrm>
          <a:prstGeom prst="rect">
            <a:avLst/>
          </a:prstGeom>
          <a:noFill/>
        </p:spPr>
      </p:pic>
      <p:sp>
        <p:nvSpPr>
          <p:cNvPr id="9" name="직사각형 8"/>
          <p:cNvSpPr/>
          <p:nvPr userDrawn="1"/>
        </p:nvSpPr>
        <p:spPr>
          <a:xfrm>
            <a:off x="251520" y="6453336"/>
            <a:ext cx="228299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8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이 문서는 </a:t>
            </a:r>
            <a:r>
              <a:rPr lang="ko-KR" altLang="en-US" sz="800" dirty="0" err="1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나눔글꼴로</a:t>
            </a:r>
            <a:r>
              <a:rPr lang="ko-KR" altLang="en-US" sz="8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작성되었습니다</a:t>
            </a:r>
            <a:r>
              <a:rPr lang="en-US" altLang="ko-KR" sz="800" dirty="0" smtClean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.  </a:t>
            </a:r>
            <a:r>
              <a:rPr lang="ko-KR" altLang="en-US" sz="800" u="sng" dirty="0" smtClean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  <a:hlinkClick r:id="rId3"/>
              </a:rPr>
              <a:t>설치하기</a:t>
            </a:r>
            <a:endParaRPr lang="ko-KR" altLang="en-US" sz="800" u="sng" dirty="0">
              <a:solidFill>
                <a:schemeClr val="bg1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 userDrawn="1"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 userDrawn="1"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3" descr="C:\Documents and Settings\nhn\바탕 화면\naver_w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6368996"/>
            <a:ext cx="698704" cy="129924"/>
          </a:xfrm>
          <a:prstGeom prst="rect">
            <a:avLst/>
          </a:prstGeom>
          <a:noFill/>
        </p:spPr>
      </p:pic>
      <p:sp>
        <p:nvSpPr>
          <p:cNvPr id="11" name="직사각형 10"/>
          <p:cNvSpPr/>
          <p:nvPr userDrawn="1"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‹#›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C:\Documents and Settings\nhn\바탕 화면\naver_w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84368" y="332656"/>
            <a:ext cx="864890" cy="160826"/>
          </a:xfrm>
          <a:prstGeom prst="rect">
            <a:avLst/>
          </a:prstGeom>
          <a:noFill/>
        </p:spPr>
      </p:pic>
      <p:sp>
        <p:nvSpPr>
          <p:cNvPr id="10" name="제목 1"/>
          <p:cNvSpPr>
            <a:spLocks noGrp="1"/>
          </p:cNvSpPr>
          <p:nvPr>
            <p:ph type="ctrTitle"/>
          </p:nvPr>
        </p:nvSpPr>
        <p:spPr>
          <a:xfrm>
            <a:off x="290056" y="3429000"/>
            <a:ext cx="7772400" cy="1326735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11" name="부제목 2"/>
          <p:cNvSpPr>
            <a:spLocks noGrp="1"/>
          </p:cNvSpPr>
          <p:nvPr>
            <p:ph type="subTitle" idx="1"/>
          </p:nvPr>
        </p:nvSpPr>
        <p:spPr>
          <a:xfrm>
            <a:off x="323528" y="4974952"/>
            <a:ext cx="7776864" cy="814222"/>
          </a:xfrm>
        </p:spPr>
        <p:txBody>
          <a:bodyPr anchor="ctr">
            <a:normAutofit/>
          </a:bodyPr>
          <a:lstStyle>
            <a:lvl1pPr marL="0" indent="0" algn="l">
              <a:buNone/>
              <a:defRPr sz="9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13" name="직사각형 12"/>
          <p:cNvSpPr/>
          <p:nvPr userDrawn="1"/>
        </p:nvSpPr>
        <p:spPr>
          <a:xfrm>
            <a:off x="251520" y="6453336"/>
            <a:ext cx="228299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8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이 문서는 </a:t>
            </a:r>
            <a:r>
              <a:rPr lang="ko-KR" altLang="en-US" sz="800" dirty="0" err="1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나눔글꼴로</a:t>
            </a:r>
            <a:r>
              <a:rPr lang="ko-KR" altLang="en-US" sz="8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작성되었습니다</a:t>
            </a:r>
            <a:r>
              <a:rPr lang="en-US" altLang="ko-KR" sz="800" dirty="0" smtClean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.  </a:t>
            </a:r>
            <a:r>
              <a:rPr lang="ko-KR" altLang="en-US" sz="800" u="sng" dirty="0" smtClean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  <a:hlinkClick r:id="rId3"/>
              </a:rPr>
              <a:t>설치하기</a:t>
            </a:r>
            <a:endParaRPr lang="ko-KR" altLang="en-US" sz="800" u="sng" dirty="0">
              <a:solidFill>
                <a:schemeClr val="bg1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>
            <a:spLocks noGrp="1"/>
          </p:cNvSpPr>
          <p:nvPr>
            <p:ph type="ctrTitle"/>
          </p:nvPr>
        </p:nvSpPr>
        <p:spPr>
          <a:xfrm>
            <a:off x="315020" y="780721"/>
            <a:ext cx="2037432" cy="776071"/>
          </a:xfrm>
        </p:spPr>
        <p:txBody>
          <a:bodyPr>
            <a:normAutofit/>
          </a:bodyPr>
          <a:lstStyle>
            <a:lvl1pPr algn="l">
              <a:defRPr sz="1800">
                <a:solidFill>
                  <a:schemeClr val="bg1"/>
                </a:solidFill>
              </a:defRPr>
            </a:lvl1pPr>
          </a:lstStyle>
          <a:p>
            <a:r>
              <a:rPr lang="ko-KR" altLang="en-US" smtClean="0"/>
              <a:t>마스터 제목</a:t>
            </a:r>
            <a:endParaRPr lang="ko-KR" altLang="en-US"/>
          </a:p>
        </p:txBody>
      </p:sp>
      <p:sp>
        <p:nvSpPr>
          <p:cNvPr id="7" name="부제목 2"/>
          <p:cNvSpPr>
            <a:spLocks noGrp="1"/>
          </p:cNvSpPr>
          <p:nvPr>
            <p:ph type="subTitle" idx="1" hasCustomPrompt="1"/>
          </p:nvPr>
        </p:nvSpPr>
        <p:spPr>
          <a:xfrm>
            <a:off x="2360072" y="929928"/>
            <a:ext cx="6396012" cy="300732"/>
          </a:xfrm>
        </p:spPr>
        <p:txBody>
          <a:bodyPr>
            <a:normAutofit/>
          </a:bodyPr>
          <a:lstStyle>
            <a:lvl1pPr marL="0" indent="0" algn="l">
              <a:buNone/>
              <a:defRPr sz="1200">
                <a:solidFill>
                  <a:srgbClr val="00B0F0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제목 스타일 편집</a:t>
            </a:r>
            <a:endParaRPr lang="en-US" altLang="ko-KR" smtClean="0"/>
          </a:p>
        </p:txBody>
      </p:sp>
      <p:cxnSp>
        <p:nvCxnSpPr>
          <p:cNvPr id="5" name="직선 연결선 4"/>
          <p:cNvCxnSpPr/>
          <p:nvPr userDrawn="1"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 userDrawn="1"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3" descr="C:\Documents and Settings\nhn\바탕 화면\naver_w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6368996"/>
            <a:ext cx="698704" cy="129924"/>
          </a:xfrm>
          <a:prstGeom prst="rect">
            <a:avLst/>
          </a:prstGeom>
          <a:noFill/>
        </p:spPr>
      </p:pic>
      <p:sp>
        <p:nvSpPr>
          <p:cNvPr id="19" name="내용 개체 틀 2"/>
          <p:cNvSpPr>
            <a:spLocks noGrp="1"/>
          </p:cNvSpPr>
          <p:nvPr>
            <p:ph idx="10"/>
          </p:nvPr>
        </p:nvSpPr>
        <p:spPr>
          <a:xfrm>
            <a:off x="2362612" y="1168114"/>
            <a:ext cx="6385852" cy="388640"/>
          </a:xfrm>
        </p:spPr>
        <p:txBody>
          <a:bodyPr anchor="ctr">
            <a:normAutofit/>
          </a:bodyPr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8" name="직사각형 7"/>
          <p:cNvSpPr/>
          <p:nvPr userDrawn="1"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‹#›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85335-AFDE-4DDF-A89A-1BE8BD3EEA0B}" type="datetime1">
              <a:rPr lang="ko-KR" altLang="en-US" smtClean="0"/>
              <a:pPr/>
              <a:t>2011-10-19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48C8F-6F70-494C-86F5-90A39BFC3F0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ransition>
    <p:fade/>
  </p:transition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theme" Target="../theme/theme1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C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fld id="{D3F92B4C-3F96-4250-9886-458852A898CE}" type="datetime1">
              <a:rPr lang="ko-KR" altLang="en-US" smtClean="0"/>
              <a:pPr/>
              <a:t>2011-10-19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fld id="{C2C48C8F-6F70-494C-86F5-90A39BFC3F0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9" r:id="rId4"/>
    <p:sldLayoutId id="2147483688" r:id="rId5"/>
    <p:sldLayoutId id="2147483649" r:id="rId6"/>
  </p:sldLayoutIdLst>
  <p:transition>
    <p:fade/>
  </p:transition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500" b="1" kern="1200">
          <a:solidFill>
            <a:schemeClr val="bg1"/>
          </a:solidFill>
          <a:latin typeface="나눔고딕" pitchFamily="50" charset="-127"/>
          <a:ea typeface="나눔고딕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Tx/>
        <a:buNone/>
        <a:defRPr sz="3200" kern="1200">
          <a:solidFill>
            <a:schemeClr val="bg1"/>
          </a:solidFill>
          <a:latin typeface="나눔고딕" pitchFamily="50" charset="-127"/>
          <a:ea typeface="나눔고딕" pitchFamily="50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Tx/>
        <a:buNone/>
        <a:defRPr sz="2800" kern="1200">
          <a:solidFill>
            <a:schemeClr val="bg1"/>
          </a:solidFill>
          <a:latin typeface="나눔고딕" pitchFamily="50" charset="-127"/>
          <a:ea typeface="나눔고딕" pitchFamily="50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Tx/>
        <a:buNone/>
        <a:defRPr sz="2400" kern="1200">
          <a:solidFill>
            <a:schemeClr val="bg1"/>
          </a:solidFill>
          <a:latin typeface="나눔고딕" pitchFamily="50" charset="-127"/>
          <a:ea typeface="나눔고딕" pitchFamily="50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Tx/>
        <a:buNone/>
        <a:defRPr sz="2000" kern="1200">
          <a:solidFill>
            <a:schemeClr val="bg1"/>
          </a:solidFill>
          <a:latin typeface="나눔고딕" pitchFamily="50" charset="-127"/>
          <a:ea typeface="나눔고딕" pitchFamily="50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Tx/>
        <a:buNone/>
        <a:defRPr sz="2000" kern="1200">
          <a:solidFill>
            <a:schemeClr val="bg1"/>
          </a:solidFill>
          <a:latin typeface="나눔고딕" pitchFamily="50" charset="-127"/>
          <a:ea typeface="나눔고딕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2" Type="http://schemas.openxmlformats.org/officeDocument/2006/relationships/slideLayout" Target="../slideLayouts/slideLayout6.xml"  /><Relationship Id="rId3" Type="http://schemas.openxmlformats.org/officeDocument/2006/relationships/hyperlink" Target="http://hangeul.naver.com/font" TargetMode="External"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image" Target="../media/image7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image" Target="../media/image8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5.xml"  /><Relationship Id="rId2" Type="http://schemas.openxmlformats.org/officeDocument/2006/relationships/slideLayout" Target="../slideLayouts/slideLayout6.xml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image" Target="../media/image9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image" Target="../media/image10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image" Target="../media/image11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image" Target="../media/image1.png"  /><Relationship Id="rId3" Type="http://schemas.openxmlformats.org/officeDocument/2006/relationships/hyperlink" Target="http://hangeul.naver.com/font" TargetMode="External"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.xml"  /><Relationship Id="rId2" Type="http://schemas.openxmlformats.org/officeDocument/2006/relationships/slideLayout" Target="../slideLayouts/slideLayout6.xml"  /><Relationship Id="rId3" Type="http://schemas.openxmlformats.org/officeDocument/2006/relationships/hyperlink" Target="http://hangeul.naver.com/font" TargetMode="External"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image" Target="../media/image2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.xml"  /><Relationship Id="rId2" Type="http://schemas.openxmlformats.org/officeDocument/2006/relationships/slideLayout" Target="../slideLayouts/slideLayout6.xml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image" Target="../media/image3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image" Target="../media/image4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image" Target="../media/image5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4.xml"  /><Relationship Id="rId2" Type="http://schemas.openxmlformats.org/officeDocument/2006/relationships/slideLayout" Target="../slideLayouts/slideLayout6.xml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image" Target="../media/image6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0" y="3429000"/>
            <a:ext cx="9144000" cy="3429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outerShdw blurRad="101600" dist="76200" algn="tl" rotWithShape="0">
              <a:prstClr val="black">
                <a:alpha val="5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51520" y="6453916"/>
            <a:ext cx="233547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 lang="ko-KR"/>
            </a:pPr>
            <a:r>
              <a:rPr lang="ko-KR" altLang="en-US" sz="800">
                <a:solidFill>
                  <a:schemeClr val="bg1"/>
                </a:solidFill>
                <a:latin typeface="나눔고딕"/>
                <a:ea typeface="나눔고딕"/>
              </a:rPr>
              <a:t>이 문서는 나눔글꼴로 작성되었습니다</a:t>
            </a:r>
            <a:r>
              <a:rPr lang="en-US" altLang="ko-KR" sz="800">
                <a:solidFill>
                  <a:schemeClr val="bg1">
                    <a:lumMod val="50000"/>
                  </a:schemeClr>
                </a:solidFill>
                <a:latin typeface="나눔고딕"/>
                <a:ea typeface="나눔고딕"/>
              </a:rPr>
              <a:t>.  </a:t>
            </a:r>
            <a:r>
              <a:rPr lang="ko-KR" altLang="en-US" sz="800" u="sng">
                <a:solidFill>
                  <a:schemeClr val="bg1">
                    <a:lumMod val="50000"/>
                  </a:schemeClr>
                </a:solidFill>
                <a:latin typeface="나눔고딕"/>
                <a:ea typeface="나눔고딕"/>
                <a:hlinkClick r:id="rId3"/>
              </a:rPr>
              <a:t>설치하기</a:t>
            </a:r>
            <a:endParaRPr lang="ko-KR" altLang="en-US" sz="800" u="sng">
              <a:solidFill>
                <a:schemeClr val="bg1">
                  <a:lumMod val="50000"/>
                </a:schemeClr>
              </a:solidFill>
              <a:latin typeface="나눔고딕"/>
              <a:ea typeface="나눔고딕"/>
            </a:endParaRPr>
          </a:p>
        </p:txBody>
      </p:sp>
      <p:sp>
        <p:nvSpPr>
          <p:cNvPr id="9" name="제목 8"/>
          <p:cNvSpPr>
            <a:spLocks noGrp="1"/>
          </p:cNvSpPr>
          <p:nvPr>
            <p:ph type="ctrTitle" idx="0"/>
          </p:nvPr>
        </p:nvSpPr>
        <p:spPr>
          <a:xfrm>
            <a:off x="255712" y="3660264"/>
            <a:ext cx="8564760" cy="1470025"/>
          </a:xfrm>
        </p:spPr>
        <p:txBody>
          <a:bodyPr anchor="t"/>
          <a:lstStyle/>
          <a:p>
            <a:pPr algn="l">
              <a:defRPr lang="ko-KR" altLang="en-US"/>
            </a:pPr>
            <a:r>
              <a:rPr lang="ko-KR" altLang="en-US" b="0" spc="-50"/>
              <a:t>웹쇼핑몰 프로젝트</a:t>
            </a:r>
            <a:endParaRPr lang="ko-KR" altLang="en-US" b="0" spc="-50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33"/>
          <p:cNvSpPr txBox="1"/>
          <p:nvPr/>
        </p:nvSpPr>
        <p:spPr>
          <a:xfrm>
            <a:off x="0" y="0"/>
            <a:ext cx="9144000" cy="845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5000" b="1" u="sng">
                <a:gradFill>
                  <a:gsLst>
                    <a:gs pos="0">
                      <a:srgbClr val="00b0f0"/>
                    </a:gs>
                    <a:gs pos="100000">
                      <a:srgbClr val="00b0f0"/>
                    </a:gs>
                  </a:gsLst>
                  <a:lin ang="5400000" scaled="0"/>
                </a:gradFill>
                <a:latin typeface="나눔고딕"/>
                <a:ea typeface="나눔고딕"/>
              </a:rPr>
              <a:t>6.Product List</a:t>
            </a:r>
            <a:endParaRPr lang="en-US" altLang="ko-KR" sz="5000" b="1" u="sng">
              <a:gradFill>
                <a:gsLst>
                  <a:gs pos="0">
                    <a:srgbClr val="00b0f0"/>
                  </a:gs>
                  <a:gs pos="100000">
                    <a:srgbClr val="00b0f0"/>
                  </a:gs>
                </a:gsLst>
                <a:lin ang="5400000" scaled="0"/>
              </a:gradFill>
              <a:latin typeface="나눔고딕"/>
              <a:ea typeface="나눔고딕"/>
            </a:endParaRPr>
          </a:p>
        </p:txBody>
      </p:sp>
      <p:sp>
        <p:nvSpPr>
          <p:cNvPr id="5" name="제목 4"/>
          <p:cNvSpPr>
            <a:spLocks noGrp="1"/>
          </p:cNvSpPr>
          <p:nvPr>
            <p:ph type="ctrTitle" idx="0"/>
          </p:nvPr>
        </p:nvSpPr>
        <p:spPr>
          <a:xfrm>
            <a:off x="4572000" y="0"/>
            <a:ext cx="1976264" cy="1484784"/>
          </a:xfrm>
        </p:spPr>
        <p:txBody>
          <a:bodyPr>
            <a:normAutofit/>
          </a:bodyPr>
          <a:lstStyle/>
          <a:p>
            <a:pPr algn="l">
              <a:defRPr lang="ko-KR" altLang="en-US"/>
            </a:pPr>
            <a:r>
              <a:rPr lang="ko-KR" altLang="en-US" sz="3800" b="0" spc="-90"/>
              <a:t> </a:t>
            </a:r>
            <a:endParaRPr lang="ko-KR" altLang="en-US" sz="3800" b="0" spc="-90"/>
          </a:p>
        </p:txBody>
      </p:sp>
      <p:pic>
        <p:nvPicPr>
          <p:cNvPr id="41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268760"/>
            <a:ext cx="9144000" cy="4680520"/>
          </a:xfrm>
          <a:prstGeom prst="rect">
            <a:avLst/>
          </a:prstGeom>
        </p:spPr>
      </p:pic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33"/>
          <p:cNvSpPr txBox="1"/>
          <p:nvPr/>
        </p:nvSpPr>
        <p:spPr>
          <a:xfrm>
            <a:off x="0" y="0"/>
            <a:ext cx="9144000" cy="845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5000" b="1" u="sng">
                <a:gradFill>
                  <a:gsLst>
                    <a:gs pos="0">
                      <a:srgbClr val="00b0f0"/>
                    </a:gs>
                    <a:gs pos="100000">
                      <a:srgbClr val="00b0f0"/>
                    </a:gs>
                  </a:gsLst>
                  <a:lin ang="5400000" scaled="0"/>
                </a:gradFill>
                <a:latin typeface="나눔고딕"/>
                <a:ea typeface="나눔고딕"/>
              </a:rPr>
              <a:t>7.Product Detail</a:t>
            </a:r>
            <a:endParaRPr lang="en-US" altLang="ko-KR" sz="5000" b="1" u="sng">
              <a:gradFill>
                <a:gsLst>
                  <a:gs pos="0">
                    <a:srgbClr val="00b0f0"/>
                  </a:gs>
                  <a:gs pos="100000">
                    <a:srgbClr val="00b0f0"/>
                  </a:gs>
                </a:gsLst>
                <a:lin ang="5400000" scaled="0"/>
              </a:gradFill>
              <a:latin typeface="나눔고딕"/>
              <a:ea typeface="나눔고딕"/>
            </a:endParaRPr>
          </a:p>
        </p:txBody>
      </p:sp>
      <p:sp>
        <p:nvSpPr>
          <p:cNvPr id="5" name="제목 4"/>
          <p:cNvSpPr>
            <a:spLocks noGrp="1"/>
          </p:cNvSpPr>
          <p:nvPr>
            <p:ph type="ctrTitle" idx="0"/>
          </p:nvPr>
        </p:nvSpPr>
        <p:spPr>
          <a:xfrm>
            <a:off x="4572000" y="0"/>
            <a:ext cx="1976264" cy="1484784"/>
          </a:xfrm>
        </p:spPr>
        <p:txBody>
          <a:bodyPr>
            <a:normAutofit/>
          </a:bodyPr>
          <a:lstStyle/>
          <a:p>
            <a:pPr algn="l">
              <a:defRPr lang="ko-KR" altLang="en-US"/>
            </a:pPr>
            <a:r>
              <a:rPr lang="ko-KR" altLang="en-US" sz="3800" b="0" spc="-90"/>
              <a:t> </a:t>
            </a:r>
            <a:endParaRPr lang="ko-KR" altLang="en-US" sz="3800" b="0" spc="-90"/>
          </a:p>
        </p:txBody>
      </p:sp>
      <p:pic>
        <p:nvPicPr>
          <p:cNvPr id="42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268760"/>
            <a:ext cx="9144000" cy="4682953"/>
          </a:xfrm>
          <a:prstGeom prst="rect">
            <a:avLst/>
          </a:prstGeom>
        </p:spPr>
      </p:pic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0" y="3429000"/>
            <a:ext cx="9144000" cy="3429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outerShdw blurRad="101600" dist="76200" algn="tl" rotWithShape="0">
              <a:prstClr val="black">
                <a:alpha val="5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제목 8"/>
          <p:cNvSpPr>
            <a:spLocks noGrp="1"/>
          </p:cNvSpPr>
          <p:nvPr>
            <p:ph type="ctrTitle" idx="0"/>
          </p:nvPr>
        </p:nvSpPr>
        <p:spPr>
          <a:xfrm>
            <a:off x="255712" y="3660264"/>
            <a:ext cx="8564760" cy="1470025"/>
          </a:xfrm>
        </p:spPr>
        <p:txBody>
          <a:bodyPr anchor="t"/>
          <a:lstStyle/>
          <a:p>
            <a:pPr algn="l">
              <a:defRPr lang="ko-KR" altLang="en-US"/>
            </a:pPr>
            <a:r>
              <a:rPr lang="en-US" altLang="ko-KR" b="0" spc="-50"/>
              <a:t>Login</a:t>
            </a:r>
            <a:endParaRPr lang="en-US" altLang="ko-KR" b="0" spc="-50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33"/>
          <p:cNvSpPr txBox="1"/>
          <p:nvPr/>
        </p:nvSpPr>
        <p:spPr>
          <a:xfrm>
            <a:off x="0" y="0"/>
            <a:ext cx="9144000" cy="845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5000" b="1" u="sng">
                <a:gradFill>
                  <a:gsLst>
                    <a:gs pos="0">
                      <a:srgbClr val="00b0f0"/>
                    </a:gs>
                    <a:gs pos="100000">
                      <a:srgbClr val="00b0f0"/>
                    </a:gs>
                  </a:gsLst>
                  <a:lin ang="5400000" scaled="0"/>
                </a:gradFill>
                <a:latin typeface="나눔고딕"/>
                <a:ea typeface="나눔고딕"/>
              </a:rPr>
              <a:t>8.Login</a:t>
            </a:r>
            <a:endParaRPr lang="en-US" altLang="ko-KR" sz="5000" b="1" u="sng">
              <a:gradFill>
                <a:gsLst>
                  <a:gs pos="0">
                    <a:srgbClr val="00b0f0"/>
                  </a:gs>
                  <a:gs pos="100000">
                    <a:srgbClr val="00b0f0"/>
                  </a:gs>
                </a:gsLst>
                <a:lin ang="5400000" scaled="0"/>
              </a:gradFill>
              <a:latin typeface="나눔고딕"/>
              <a:ea typeface="나눔고딕"/>
            </a:endParaRPr>
          </a:p>
        </p:txBody>
      </p:sp>
      <p:sp>
        <p:nvSpPr>
          <p:cNvPr id="5" name="제목 4"/>
          <p:cNvSpPr>
            <a:spLocks noGrp="1"/>
          </p:cNvSpPr>
          <p:nvPr>
            <p:ph type="ctrTitle" idx="0"/>
          </p:nvPr>
        </p:nvSpPr>
        <p:spPr>
          <a:xfrm>
            <a:off x="4572000" y="0"/>
            <a:ext cx="1976264" cy="1484784"/>
          </a:xfrm>
        </p:spPr>
        <p:txBody>
          <a:bodyPr>
            <a:normAutofit/>
          </a:bodyPr>
          <a:lstStyle/>
          <a:p>
            <a:pPr algn="l">
              <a:defRPr lang="ko-KR" altLang="en-US"/>
            </a:pPr>
            <a:r>
              <a:rPr lang="ko-KR" altLang="en-US" sz="3800" b="0" spc="-90"/>
              <a:t> </a:t>
            </a:r>
            <a:endParaRPr lang="ko-KR" altLang="en-US" sz="3800" b="0" spc="-90"/>
          </a:p>
        </p:txBody>
      </p:sp>
      <p:pic>
        <p:nvPicPr>
          <p:cNvPr id="37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268760"/>
            <a:ext cx="9144000" cy="4608512"/>
          </a:xfrm>
          <a:prstGeom prst="rect">
            <a:avLst/>
          </a:prstGeom>
        </p:spPr>
      </p:pic>
    </p:spTree>
  </p:cSld>
  <p:clrMapOvr>
    <a:masterClrMapping/>
  </p:clrMapOvr>
  <p:transition xmlns:mc="http://schemas.openxmlformats.org/markup-compatibility/2006" xmlns:hp="http://schemas.haansoft.com/office/presentation/8.0" mc:Ignorable="hp" hp:hslDur="500"/>
  <p:timing>
    <p:tnLst>
      <p:par>
        <p:cTn id="1" dur="indefinite" restart="never" nodeType="tmRoot"/>
      </p:par>
    </p:tnLst>
  </p:timing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33"/>
          <p:cNvSpPr txBox="1"/>
          <p:nvPr/>
        </p:nvSpPr>
        <p:spPr>
          <a:xfrm>
            <a:off x="0" y="0"/>
            <a:ext cx="9144000" cy="845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5000" b="1" u="sng">
                <a:gradFill>
                  <a:gsLst>
                    <a:gs pos="0">
                      <a:srgbClr val="00b0f0"/>
                    </a:gs>
                    <a:gs pos="100000">
                      <a:srgbClr val="00b0f0"/>
                    </a:gs>
                  </a:gsLst>
                  <a:lin ang="5400000" scaled="0"/>
                </a:gradFill>
                <a:latin typeface="나눔고딕"/>
                <a:ea typeface="나눔고딕"/>
              </a:rPr>
              <a:t>9.Crate ID</a:t>
            </a:r>
            <a:endParaRPr lang="en-US" altLang="ko-KR" sz="5000" b="1" u="sng">
              <a:gradFill>
                <a:gsLst>
                  <a:gs pos="0">
                    <a:srgbClr val="00b0f0"/>
                  </a:gs>
                  <a:gs pos="100000">
                    <a:srgbClr val="00b0f0"/>
                  </a:gs>
                </a:gsLst>
                <a:lin ang="5400000" scaled="0"/>
              </a:gradFill>
              <a:latin typeface="나눔고딕"/>
              <a:ea typeface="나눔고딕"/>
            </a:endParaRPr>
          </a:p>
        </p:txBody>
      </p:sp>
      <p:sp>
        <p:nvSpPr>
          <p:cNvPr id="5" name="제목 4"/>
          <p:cNvSpPr>
            <a:spLocks noGrp="1"/>
          </p:cNvSpPr>
          <p:nvPr>
            <p:ph type="ctrTitle" idx="0"/>
          </p:nvPr>
        </p:nvSpPr>
        <p:spPr>
          <a:xfrm>
            <a:off x="4572000" y="0"/>
            <a:ext cx="1976264" cy="1484784"/>
          </a:xfrm>
        </p:spPr>
        <p:txBody>
          <a:bodyPr>
            <a:normAutofit/>
          </a:bodyPr>
          <a:lstStyle/>
          <a:p>
            <a:pPr algn="l">
              <a:defRPr lang="ko-KR" altLang="en-US"/>
            </a:pPr>
            <a:r>
              <a:rPr lang="ko-KR" altLang="en-US" sz="3800" b="0" spc="-90"/>
              <a:t> </a:t>
            </a:r>
            <a:endParaRPr lang="ko-KR" altLang="en-US" sz="3800" b="0" spc="-90"/>
          </a:p>
        </p:txBody>
      </p:sp>
      <p:pic>
        <p:nvPicPr>
          <p:cNvPr id="37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268760"/>
            <a:ext cx="9144000" cy="4608512"/>
          </a:xfrm>
          <a:prstGeom prst="rect">
            <a:avLst/>
          </a:prstGeom>
        </p:spPr>
      </p:pic>
    </p:spTree>
  </p:cSld>
  <p:clrMapOvr>
    <a:masterClrMapping/>
  </p:clrMapOvr>
  <p:transition xmlns:mc="http://schemas.openxmlformats.org/markup-compatibility/2006" xmlns:hp="http://schemas.haansoft.com/office/presentation/8.0" mc:Ignorable="hp" hp:hslDur="500"/>
  <p:timing>
    <p:tnLst>
      <p:par>
        <p:cTn id="1" dur="indefinite" restart="never" nodeType="tmRoot"/>
      </p:par>
    </p:tnLst>
  </p:timing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33"/>
          <p:cNvSpPr txBox="1"/>
          <p:nvPr/>
        </p:nvSpPr>
        <p:spPr>
          <a:xfrm>
            <a:off x="0" y="0"/>
            <a:ext cx="9144000" cy="845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5000" b="1" u="sng">
                <a:gradFill>
                  <a:gsLst>
                    <a:gs pos="0">
                      <a:srgbClr val="00b0f0"/>
                    </a:gs>
                    <a:gs pos="100000">
                      <a:srgbClr val="00b0f0"/>
                    </a:gs>
                  </a:gsLst>
                  <a:lin ang="5400000" scaled="0"/>
                </a:gradFill>
                <a:latin typeface="나눔고딕"/>
                <a:ea typeface="나눔고딕"/>
              </a:rPr>
              <a:t>10.Foget Password</a:t>
            </a:r>
            <a:endParaRPr lang="en-US" altLang="ko-KR" sz="5000" b="1" u="sng">
              <a:gradFill>
                <a:gsLst>
                  <a:gs pos="0">
                    <a:srgbClr val="00b0f0"/>
                  </a:gs>
                  <a:gs pos="100000">
                    <a:srgbClr val="00b0f0"/>
                  </a:gs>
                </a:gsLst>
                <a:lin ang="5400000" scaled="0"/>
              </a:gradFill>
              <a:latin typeface="나눔고딕"/>
              <a:ea typeface="나눔고딕"/>
            </a:endParaRPr>
          </a:p>
        </p:txBody>
      </p:sp>
      <p:sp>
        <p:nvSpPr>
          <p:cNvPr id="5" name="제목 4"/>
          <p:cNvSpPr>
            <a:spLocks noGrp="1"/>
          </p:cNvSpPr>
          <p:nvPr>
            <p:ph type="ctrTitle" idx="0"/>
          </p:nvPr>
        </p:nvSpPr>
        <p:spPr>
          <a:xfrm>
            <a:off x="4572000" y="0"/>
            <a:ext cx="1976264" cy="1484784"/>
          </a:xfrm>
        </p:spPr>
        <p:txBody>
          <a:bodyPr>
            <a:normAutofit/>
          </a:bodyPr>
          <a:lstStyle/>
          <a:p>
            <a:pPr algn="l">
              <a:defRPr lang="ko-KR" altLang="en-US"/>
            </a:pPr>
            <a:r>
              <a:rPr lang="ko-KR" altLang="en-US" sz="3800" b="0" spc="-90"/>
              <a:t> </a:t>
            </a:r>
            <a:endParaRPr lang="ko-KR" altLang="en-US" sz="3800" b="0" spc="-90"/>
          </a:p>
        </p:txBody>
      </p:sp>
      <p:pic>
        <p:nvPicPr>
          <p:cNvPr id="38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268760"/>
            <a:ext cx="9144000" cy="4608512"/>
          </a:xfrm>
          <a:prstGeom prst="rect">
            <a:avLst/>
          </a:prstGeom>
        </p:spPr>
      </p:pic>
    </p:spTree>
  </p:cSld>
  <p:clrMapOvr>
    <a:masterClrMapping/>
  </p:clrMapOvr>
  <p:transition xmlns:mc="http://schemas.openxmlformats.org/markup-compatibility/2006" xmlns:hp="http://schemas.haansoft.com/office/presentation/8.0" mc:Ignorable="hp" hp:hslDur="500"/>
  <p:timing>
    <p:tnLst>
      <p:par>
        <p:cTn id="1" dur="indefinite" restart="never" nodeType="tmRoot"/>
      </p:par>
    </p:tnLst>
  </p:timing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 descr="C:\Documents and Settings\nhn\바탕 화면\naver_w.png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395536" y="6338094"/>
            <a:ext cx="864890" cy="160826"/>
          </a:xfrm>
          <a:prstGeom prst="rect">
            <a:avLst/>
          </a:prstGeom>
          <a:noFill/>
        </p:spPr>
      </p:pic>
      <p:sp>
        <p:nvSpPr>
          <p:cNvPr id="10" name="직사각형 9"/>
          <p:cNvSpPr/>
          <p:nvPr/>
        </p:nvSpPr>
        <p:spPr>
          <a:xfrm>
            <a:off x="6537960" y="6338776"/>
            <a:ext cx="2333261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defRPr lang="ko-KR"/>
            </a:pPr>
            <a:r>
              <a:rPr lang="ko-KR" altLang="en-US" sz="800">
                <a:solidFill>
                  <a:schemeClr val="bg1"/>
                </a:solidFill>
                <a:latin typeface="나눔고딕"/>
                <a:ea typeface="나눔고딕"/>
              </a:rPr>
              <a:t>이 문서는 나눔글꼴로 작성되었습니다</a:t>
            </a:r>
            <a:r>
              <a:rPr lang="en-US" altLang="ko-KR" sz="800">
                <a:solidFill>
                  <a:schemeClr val="bg1">
                    <a:lumMod val="50000"/>
                  </a:schemeClr>
                </a:solidFill>
                <a:latin typeface="나눔고딕"/>
                <a:ea typeface="나눔고딕"/>
              </a:rPr>
              <a:t>.  </a:t>
            </a:r>
            <a:r>
              <a:rPr lang="ko-KR" altLang="en-US" sz="800" u="sng">
                <a:solidFill>
                  <a:schemeClr val="bg1">
                    <a:lumMod val="50000"/>
                  </a:schemeClr>
                </a:solidFill>
                <a:latin typeface="나눔고딕"/>
                <a:ea typeface="나눔고딕"/>
                <a:hlinkClick r:id="rId3"/>
              </a:rPr>
              <a:t>설치하기</a:t>
            </a:r>
            <a:endParaRPr lang="ko-KR" altLang="en-US" sz="800" u="sng">
              <a:solidFill>
                <a:schemeClr val="bg1">
                  <a:lumMod val="50000"/>
                </a:schemeClr>
              </a:solidFill>
              <a:latin typeface="나눔고딕"/>
              <a:ea typeface="나눔고딕"/>
            </a:endParaRPr>
          </a:p>
        </p:txBody>
      </p:sp>
      <p:sp>
        <p:nvSpPr>
          <p:cNvPr id="7" name="제목 6"/>
          <p:cNvSpPr>
            <a:spLocks noGrp="1"/>
          </p:cNvSpPr>
          <p:nvPr>
            <p:ph type="ctrTitle" idx="0"/>
          </p:nvPr>
        </p:nvSpPr>
        <p:spPr>
          <a:xfrm>
            <a:off x="255983" y="1958975"/>
            <a:ext cx="7772400" cy="1470025"/>
          </a:xfrm>
        </p:spPr>
        <p:txBody>
          <a:bodyPr>
            <a:normAutofit/>
          </a:bodyPr>
          <a:lstStyle/>
          <a:p>
            <a:pPr algn="l">
              <a:defRPr lang="ko-KR" altLang="en-US"/>
            </a:pPr>
            <a:r>
              <a:rPr lang="ko-KR" altLang="en-US" sz="3600" b="0" spc="-50"/>
              <a:t>감사합니다</a:t>
            </a:r>
            <a:r>
              <a:rPr lang="en-US" altLang="ko-KR" sz="3600"/>
              <a:t>.</a:t>
            </a:r>
            <a:endParaRPr lang="ko-KR" altLang="en-US" sz="3600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  <p:timing>
    <p:tnLst>
      <p:par>
        <p:cTn id="1" dur="indefinite" restart="never" nodeType="tmRoot"/>
      </p:par>
    </p:tnLst>
  </p:timing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0" y="3429000"/>
            <a:ext cx="9144000" cy="3429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outerShdw blurRad="101600" dist="76200" algn="tl" rotWithShape="0">
              <a:prstClr val="black">
                <a:alpha val="5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51520" y="6453916"/>
            <a:ext cx="233547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 lang="ko-KR"/>
            </a:pPr>
            <a:r>
              <a:rPr lang="ko-KR" altLang="en-US" sz="800">
                <a:solidFill>
                  <a:schemeClr val="bg1"/>
                </a:solidFill>
                <a:latin typeface="나눔고딕"/>
                <a:ea typeface="나눔고딕"/>
              </a:rPr>
              <a:t>이 문서는 나눔글꼴로 작성되었습니다</a:t>
            </a:r>
            <a:r>
              <a:rPr lang="en-US" altLang="ko-KR" sz="800">
                <a:solidFill>
                  <a:schemeClr val="bg1">
                    <a:lumMod val="50000"/>
                  </a:schemeClr>
                </a:solidFill>
                <a:latin typeface="나눔고딕"/>
                <a:ea typeface="나눔고딕"/>
              </a:rPr>
              <a:t>.  </a:t>
            </a:r>
            <a:r>
              <a:rPr lang="ko-KR" altLang="en-US" sz="800" u="sng">
                <a:solidFill>
                  <a:schemeClr val="bg1">
                    <a:lumMod val="50000"/>
                  </a:schemeClr>
                </a:solidFill>
                <a:latin typeface="나눔고딕"/>
                <a:ea typeface="나눔고딕"/>
                <a:hlinkClick r:id="rId3"/>
              </a:rPr>
              <a:t>설치하기</a:t>
            </a:r>
            <a:endParaRPr lang="ko-KR" altLang="en-US" sz="800" u="sng">
              <a:solidFill>
                <a:schemeClr val="bg1">
                  <a:lumMod val="50000"/>
                </a:schemeClr>
              </a:solidFill>
              <a:latin typeface="나눔고딕"/>
              <a:ea typeface="나눔고딕"/>
            </a:endParaRPr>
          </a:p>
        </p:txBody>
      </p:sp>
      <p:sp>
        <p:nvSpPr>
          <p:cNvPr id="9" name="제목 8"/>
          <p:cNvSpPr>
            <a:spLocks noGrp="1"/>
          </p:cNvSpPr>
          <p:nvPr>
            <p:ph type="ctrTitle" idx="0"/>
          </p:nvPr>
        </p:nvSpPr>
        <p:spPr>
          <a:xfrm>
            <a:off x="255712" y="3660264"/>
            <a:ext cx="8564760" cy="1470025"/>
          </a:xfrm>
        </p:spPr>
        <p:txBody>
          <a:bodyPr anchor="t"/>
          <a:lstStyle/>
          <a:p>
            <a:pPr algn="l">
              <a:defRPr lang="ko-KR" altLang="en-US"/>
            </a:pPr>
            <a:r>
              <a:rPr lang="en-US" altLang="ko-KR" b="0" spc="-50"/>
              <a:t>Main</a:t>
            </a:r>
            <a:endParaRPr lang="en-US" altLang="ko-KR" b="0" spc="-50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33"/>
          <p:cNvSpPr txBox="1"/>
          <p:nvPr/>
        </p:nvSpPr>
        <p:spPr>
          <a:xfrm>
            <a:off x="0" y="0"/>
            <a:ext cx="9144000" cy="845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5000" b="1" u="sng">
                <a:gradFill>
                  <a:gsLst>
                    <a:gs pos="0">
                      <a:srgbClr val="00b0f0"/>
                    </a:gs>
                    <a:gs pos="100000">
                      <a:srgbClr val="00b0f0"/>
                    </a:gs>
                  </a:gsLst>
                  <a:lin ang="5400000" scaled="0"/>
                </a:gradFill>
                <a:latin typeface="나눔고딕"/>
                <a:ea typeface="나눔고딕"/>
              </a:rPr>
              <a:t>1.Main</a:t>
            </a:r>
            <a:endParaRPr lang="en-US" altLang="ko-KR" sz="5000" b="1" u="sng">
              <a:gradFill>
                <a:gsLst>
                  <a:gs pos="0">
                    <a:srgbClr val="00b0f0"/>
                  </a:gs>
                  <a:gs pos="100000">
                    <a:srgbClr val="00b0f0"/>
                  </a:gs>
                </a:gsLst>
                <a:lin ang="5400000" scaled="0"/>
              </a:gradFill>
              <a:latin typeface="나눔고딕"/>
              <a:ea typeface="나눔고딕"/>
            </a:endParaRPr>
          </a:p>
        </p:txBody>
      </p:sp>
      <p:sp>
        <p:nvSpPr>
          <p:cNvPr id="5" name="제목 4"/>
          <p:cNvSpPr>
            <a:spLocks noGrp="1"/>
          </p:cNvSpPr>
          <p:nvPr>
            <p:ph type="ctrTitle" idx="0"/>
          </p:nvPr>
        </p:nvSpPr>
        <p:spPr>
          <a:xfrm>
            <a:off x="4572000" y="0"/>
            <a:ext cx="1976264" cy="1484784"/>
          </a:xfrm>
        </p:spPr>
        <p:txBody>
          <a:bodyPr>
            <a:normAutofit/>
          </a:bodyPr>
          <a:lstStyle/>
          <a:p>
            <a:pPr algn="l">
              <a:defRPr lang="ko-KR" altLang="en-US"/>
            </a:pPr>
            <a:r>
              <a:rPr lang="ko-KR" altLang="en-US" sz="3800" b="0" spc="-90"/>
              <a:t> </a:t>
            </a:r>
            <a:endParaRPr lang="ko-KR" altLang="en-US" sz="3800" b="0" spc="-90"/>
          </a:p>
        </p:txBody>
      </p:sp>
      <p:pic>
        <p:nvPicPr>
          <p:cNvPr id="35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268760"/>
            <a:ext cx="9144000" cy="4608512"/>
          </a:xfrm>
          <a:prstGeom prst="rect">
            <a:avLst/>
          </a:prstGeom>
        </p:spPr>
      </p:pic>
    </p:spTree>
  </p:cSld>
  <p:clrMapOvr>
    <a:masterClrMapping/>
  </p:clrMapOvr>
  <p:transition xmlns:mc="http://schemas.openxmlformats.org/markup-compatibility/2006" xmlns:hp="http://schemas.haansoft.com/office/presentation/8.0" mc:Ignorable="hp" hp:hslDur="500"/>
  <p:timing>
    <p:tnLst>
      <p:par>
        <p:cTn id="1" dur="indefinite" restart="never" nodeType="tmRoot"/>
      </p:par>
    </p:tnLst>
  </p:timing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0" y="3429000"/>
            <a:ext cx="9144000" cy="3429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outerShdw blurRad="101600" dist="76200" algn="tl" rotWithShape="0">
              <a:prstClr val="black">
                <a:alpha val="5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제목 8"/>
          <p:cNvSpPr>
            <a:spLocks noGrp="1"/>
          </p:cNvSpPr>
          <p:nvPr>
            <p:ph type="ctrTitle" idx="0"/>
          </p:nvPr>
        </p:nvSpPr>
        <p:spPr>
          <a:xfrm>
            <a:off x="255712" y="3660264"/>
            <a:ext cx="8564760" cy="1470025"/>
          </a:xfrm>
        </p:spPr>
        <p:txBody>
          <a:bodyPr anchor="t"/>
          <a:lstStyle/>
          <a:p>
            <a:pPr algn="l">
              <a:defRPr lang="ko-KR" altLang="en-US"/>
            </a:pPr>
            <a:r>
              <a:rPr lang="en-US" altLang="ko-KR" b="0" spc="-50"/>
              <a:t>User</a:t>
            </a:r>
            <a:endParaRPr lang="en-US" altLang="ko-KR" b="0" spc="-50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33"/>
          <p:cNvSpPr txBox="1"/>
          <p:nvPr/>
        </p:nvSpPr>
        <p:spPr>
          <a:xfrm>
            <a:off x="0" y="0"/>
            <a:ext cx="9144000" cy="845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5000" b="1" u="sng">
                <a:gradFill>
                  <a:gsLst>
                    <a:gs pos="0">
                      <a:srgbClr val="00b0f0"/>
                    </a:gs>
                    <a:gs pos="100000">
                      <a:srgbClr val="00b0f0"/>
                    </a:gs>
                  </a:gsLst>
                  <a:lin ang="5400000" scaled="0"/>
                </a:gradFill>
                <a:latin typeface="나눔고딕"/>
                <a:ea typeface="나눔고딕"/>
              </a:rPr>
              <a:t>2.User Longin</a:t>
            </a:r>
            <a:endParaRPr lang="en-US" altLang="ko-KR" sz="5000" b="1" u="sng">
              <a:gradFill>
                <a:gsLst>
                  <a:gs pos="0">
                    <a:srgbClr val="00b0f0"/>
                  </a:gs>
                  <a:gs pos="100000">
                    <a:srgbClr val="00b0f0"/>
                  </a:gs>
                </a:gsLst>
                <a:lin ang="5400000" scaled="0"/>
              </a:gradFill>
              <a:latin typeface="나눔고딕"/>
              <a:ea typeface="나눔고딕"/>
            </a:endParaRPr>
          </a:p>
        </p:txBody>
      </p:sp>
      <p:sp>
        <p:nvSpPr>
          <p:cNvPr id="5" name="제목 4"/>
          <p:cNvSpPr>
            <a:spLocks noGrp="1"/>
          </p:cNvSpPr>
          <p:nvPr>
            <p:ph type="ctrTitle" idx="0"/>
          </p:nvPr>
        </p:nvSpPr>
        <p:spPr>
          <a:xfrm>
            <a:off x="4572000" y="0"/>
            <a:ext cx="1976264" cy="1484784"/>
          </a:xfrm>
        </p:spPr>
        <p:txBody>
          <a:bodyPr>
            <a:normAutofit/>
          </a:bodyPr>
          <a:lstStyle/>
          <a:p>
            <a:pPr algn="l">
              <a:defRPr lang="ko-KR" altLang="en-US"/>
            </a:pPr>
            <a:r>
              <a:rPr lang="ko-KR" altLang="en-US" sz="3800" b="0" spc="-90"/>
              <a:t> </a:t>
            </a:r>
            <a:endParaRPr lang="ko-KR" altLang="en-US" sz="3800" b="0" spc="-90"/>
          </a:p>
        </p:txBody>
      </p:sp>
      <p:pic>
        <p:nvPicPr>
          <p:cNvPr id="37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268760"/>
            <a:ext cx="9144000" cy="4608512"/>
          </a:xfrm>
          <a:prstGeom prst="rect">
            <a:avLst/>
          </a:prstGeom>
        </p:spPr>
      </p:pic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33"/>
          <p:cNvSpPr txBox="1"/>
          <p:nvPr/>
        </p:nvSpPr>
        <p:spPr>
          <a:xfrm>
            <a:off x="0" y="0"/>
            <a:ext cx="9144000" cy="845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5000" b="1" u="sng">
                <a:gradFill>
                  <a:gsLst>
                    <a:gs pos="0">
                      <a:srgbClr val="00b0f0"/>
                    </a:gs>
                    <a:gs pos="100000">
                      <a:srgbClr val="00b0f0"/>
                    </a:gs>
                  </a:gsLst>
                  <a:lin ang="5400000" scaled="0"/>
                </a:gradFill>
                <a:latin typeface="나눔고딕"/>
                <a:ea typeface="나눔고딕"/>
              </a:rPr>
              <a:t>3.User Shopping Cart</a:t>
            </a:r>
            <a:endParaRPr lang="en-US" altLang="ko-KR" sz="5000" b="1" u="sng">
              <a:gradFill>
                <a:gsLst>
                  <a:gs pos="0">
                    <a:srgbClr val="00b0f0"/>
                  </a:gs>
                  <a:gs pos="100000">
                    <a:srgbClr val="00b0f0"/>
                  </a:gs>
                </a:gsLst>
                <a:lin ang="5400000" scaled="0"/>
              </a:gradFill>
              <a:latin typeface="나눔고딕"/>
              <a:ea typeface="나눔고딕"/>
            </a:endParaRPr>
          </a:p>
        </p:txBody>
      </p:sp>
      <p:sp>
        <p:nvSpPr>
          <p:cNvPr id="5" name="제목 4"/>
          <p:cNvSpPr>
            <a:spLocks noGrp="1"/>
          </p:cNvSpPr>
          <p:nvPr>
            <p:ph type="ctrTitle" idx="0"/>
          </p:nvPr>
        </p:nvSpPr>
        <p:spPr>
          <a:xfrm>
            <a:off x="4572000" y="0"/>
            <a:ext cx="1976264" cy="1484784"/>
          </a:xfrm>
        </p:spPr>
        <p:txBody>
          <a:bodyPr>
            <a:normAutofit/>
          </a:bodyPr>
          <a:lstStyle/>
          <a:p>
            <a:pPr algn="l">
              <a:defRPr lang="ko-KR" altLang="en-US"/>
            </a:pPr>
            <a:r>
              <a:rPr lang="ko-KR" altLang="en-US" sz="3800" b="0" spc="-90"/>
              <a:t> </a:t>
            </a:r>
            <a:endParaRPr lang="ko-KR" altLang="en-US" sz="3800" b="0" spc="-90"/>
          </a:p>
        </p:txBody>
      </p:sp>
      <p:pic>
        <p:nvPicPr>
          <p:cNvPr id="38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268760"/>
            <a:ext cx="9144000" cy="4680520"/>
          </a:xfrm>
          <a:prstGeom prst="rect">
            <a:avLst/>
          </a:prstGeom>
        </p:spPr>
      </p:pic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33"/>
          <p:cNvSpPr txBox="1"/>
          <p:nvPr/>
        </p:nvSpPr>
        <p:spPr>
          <a:xfrm>
            <a:off x="0" y="0"/>
            <a:ext cx="9144000" cy="845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5000" b="1" u="sng">
                <a:gradFill>
                  <a:gsLst>
                    <a:gs pos="0">
                      <a:srgbClr val="00b0f0"/>
                    </a:gs>
                    <a:gs pos="100000">
                      <a:srgbClr val="00b0f0"/>
                    </a:gs>
                  </a:gsLst>
                  <a:lin ang="5400000" scaled="0"/>
                </a:gradFill>
                <a:latin typeface="나눔고딕"/>
                <a:ea typeface="나눔고딕"/>
              </a:rPr>
              <a:t>4.User Upload List</a:t>
            </a:r>
            <a:endParaRPr lang="en-US" altLang="ko-KR" sz="5000" b="1" u="sng">
              <a:gradFill>
                <a:gsLst>
                  <a:gs pos="0">
                    <a:srgbClr val="00b0f0"/>
                  </a:gs>
                  <a:gs pos="100000">
                    <a:srgbClr val="00b0f0"/>
                  </a:gs>
                </a:gsLst>
                <a:lin ang="5400000" scaled="0"/>
              </a:gradFill>
              <a:latin typeface="나눔고딕"/>
              <a:ea typeface="나눔고딕"/>
            </a:endParaRPr>
          </a:p>
        </p:txBody>
      </p:sp>
      <p:sp>
        <p:nvSpPr>
          <p:cNvPr id="5" name="제목 4"/>
          <p:cNvSpPr>
            <a:spLocks noGrp="1"/>
          </p:cNvSpPr>
          <p:nvPr>
            <p:ph type="ctrTitle" idx="0"/>
          </p:nvPr>
        </p:nvSpPr>
        <p:spPr>
          <a:xfrm>
            <a:off x="4572000" y="0"/>
            <a:ext cx="1976264" cy="1484784"/>
          </a:xfrm>
        </p:spPr>
        <p:txBody>
          <a:bodyPr>
            <a:normAutofit/>
          </a:bodyPr>
          <a:lstStyle/>
          <a:p>
            <a:pPr algn="l">
              <a:defRPr lang="ko-KR" altLang="en-US"/>
            </a:pPr>
            <a:r>
              <a:rPr lang="ko-KR" altLang="en-US" sz="3800" b="0" spc="-90"/>
              <a:t> </a:t>
            </a:r>
            <a:endParaRPr lang="ko-KR" altLang="en-US" sz="3800" b="0" spc="-90"/>
          </a:p>
        </p:txBody>
      </p:sp>
      <p:pic>
        <p:nvPicPr>
          <p:cNvPr id="39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268760"/>
            <a:ext cx="9144000" cy="4652801"/>
          </a:xfrm>
          <a:prstGeom prst="rect">
            <a:avLst/>
          </a:prstGeom>
        </p:spPr>
      </p:pic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0" y="3429000"/>
            <a:ext cx="9144000" cy="3429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outerShdw blurRad="101600" dist="76200" algn="tl" rotWithShape="0">
              <a:prstClr val="black">
                <a:alpha val="5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제목 8"/>
          <p:cNvSpPr>
            <a:spLocks noGrp="1"/>
          </p:cNvSpPr>
          <p:nvPr>
            <p:ph type="ctrTitle" idx="0"/>
          </p:nvPr>
        </p:nvSpPr>
        <p:spPr>
          <a:xfrm>
            <a:off x="255712" y="3660264"/>
            <a:ext cx="8564760" cy="1470025"/>
          </a:xfrm>
        </p:spPr>
        <p:txBody>
          <a:bodyPr anchor="t"/>
          <a:lstStyle/>
          <a:p>
            <a:pPr algn="l">
              <a:defRPr lang="ko-KR" altLang="en-US"/>
            </a:pPr>
            <a:r>
              <a:rPr lang="en-US" altLang="ko-KR" b="0" spc="-50"/>
              <a:t>Product</a:t>
            </a:r>
            <a:endParaRPr lang="en-US" altLang="ko-KR" b="0" spc="-50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33"/>
          <p:cNvSpPr txBox="1"/>
          <p:nvPr/>
        </p:nvSpPr>
        <p:spPr>
          <a:xfrm>
            <a:off x="0" y="0"/>
            <a:ext cx="9144000" cy="845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5000" b="1" u="sng">
                <a:gradFill>
                  <a:gsLst>
                    <a:gs pos="0">
                      <a:srgbClr val="00b0f0"/>
                    </a:gs>
                    <a:gs pos="100000">
                      <a:srgbClr val="00b0f0"/>
                    </a:gs>
                  </a:gsLst>
                  <a:lin ang="5400000" scaled="0"/>
                </a:gradFill>
                <a:latin typeface="나눔고딕"/>
                <a:ea typeface="나눔고딕"/>
              </a:rPr>
              <a:t>5.Product Upload</a:t>
            </a:r>
            <a:endParaRPr lang="en-US" altLang="ko-KR" sz="5000" b="1" u="sng">
              <a:gradFill>
                <a:gsLst>
                  <a:gs pos="0">
                    <a:srgbClr val="00b0f0"/>
                  </a:gs>
                  <a:gs pos="100000">
                    <a:srgbClr val="00b0f0"/>
                  </a:gs>
                </a:gsLst>
                <a:lin ang="5400000" scaled="0"/>
              </a:gradFill>
              <a:latin typeface="나눔고딕"/>
              <a:ea typeface="나눔고딕"/>
            </a:endParaRPr>
          </a:p>
        </p:txBody>
      </p:sp>
      <p:sp>
        <p:nvSpPr>
          <p:cNvPr id="5" name="제목 4"/>
          <p:cNvSpPr>
            <a:spLocks noGrp="1"/>
          </p:cNvSpPr>
          <p:nvPr>
            <p:ph type="ctrTitle" idx="0"/>
          </p:nvPr>
        </p:nvSpPr>
        <p:spPr>
          <a:xfrm>
            <a:off x="4572000" y="0"/>
            <a:ext cx="1976264" cy="1484784"/>
          </a:xfrm>
        </p:spPr>
        <p:txBody>
          <a:bodyPr>
            <a:normAutofit/>
          </a:bodyPr>
          <a:lstStyle/>
          <a:p>
            <a:pPr algn="l">
              <a:defRPr lang="ko-KR" altLang="en-US"/>
            </a:pPr>
            <a:r>
              <a:rPr lang="ko-KR" altLang="en-US" sz="3800" b="0" spc="-90"/>
              <a:t> </a:t>
            </a:r>
            <a:endParaRPr lang="ko-KR" altLang="en-US" sz="3800" b="0" spc="-90"/>
          </a:p>
        </p:txBody>
      </p:sp>
      <p:pic>
        <p:nvPicPr>
          <p:cNvPr id="40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268760"/>
            <a:ext cx="9144000" cy="4680520"/>
          </a:xfrm>
          <a:prstGeom prst="rect">
            <a:avLst/>
          </a:prstGeom>
        </p:spPr>
      </p:pic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name="Office 테마">
  <a:themeElements>
    <a:clrScheme name="사용자 지정 6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b0f0"/>
      </a:hlink>
      <a:folHlink>
        <a:srgbClr val="595959"/>
      </a:folHlink>
    </a:clrScheme>
    <a:fontScheme name="나눔명조 ExtraBold">
      <a:majorFont>
        <a:latin typeface="나눔명조 ExtraBold"/>
        <a:ea typeface="나눔명조 ExtraBold"/>
        <a:cs typeface=""/>
      </a:majorFont>
      <a:minorFont>
        <a:latin typeface="나눔명조 ExtraBold"/>
        <a:ea typeface="나눔명조 ExtraBol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adFill flip="none" rotWithShape="1">
          <a:gsLst>
            <a:gs pos="1000">
              <a:srgbClr val="78dcf0"/>
            </a:gs>
            <a:gs pos="5000">
              <a:srgbClr val="30c9e8"/>
            </a:gs>
            <a:gs pos="70000">
              <a:srgbClr val="0d515f"/>
            </a:gs>
          </a:gsLst>
          <a:lin ang="2700000" scaled="1"/>
          <a:tileRect/>
        </a:gradFill>
        <a:ln>
          <a:noFill/>
        </a:ln>
        <a:effectLst>
          <a:outerShdw blurRad="101600" dist="76200" algn="tl" rotWithShape="0">
            <a:prstClr val="black">
              <a:alpha val="55000"/>
            </a:prstClr>
          </a:outerShdw>
        </a:effectLst>
      </a:spPr>
      <a:bodyPr rtlCol="0" anchor="ctr"/>
      <a:lstStyle>
        <a:defPPr algn="ctr">
          <a:defRPr dirty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63</ep:Words>
  <ep:PresentationFormat>화면 슬라이드 쇼(4:3)</ep:PresentationFormat>
  <ep:Paragraphs>40</ep:Paragraphs>
  <ep:Slides>16</ep:Slides>
  <ep:Notes>6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ep:HeadingPairs>
  <ep:TitlesOfParts>
    <vt:vector size="17" baseType="lpstr">
      <vt:lpstr>Office 테마</vt:lpstr>
      <vt:lpstr>웹쇼핑몰 프로젝트</vt:lpstr>
      <vt:lpstr>Main</vt:lpstr>
      <vt:lpstr>슬라이드 3</vt:lpstr>
      <vt:lpstr>User</vt:lpstr>
      <vt:lpstr>슬라이드 5</vt:lpstr>
      <vt:lpstr>슬라이드 6</vt:lpstr>
      <vt:lpstr>슬라이드 7</vt:lpstr>
      <vt:lpstr>Product</vt:lpstr>
      <vt:lpstr>슬라이드 9</vt:lpstr>
      <vt:lpstr>슬라이드 10</vt:lpstr>
      <vt:lpstr>슬라이드 11</vt:lpstr>
      <vt:lpstr>Login</vt:lpstr>
      <vt:lpstr>슬라이드 13</vt:lpstr>
      <vt:lpstr>슬라이드 14</vt:lpstr>
      <vt:lpstr>슬라이드 15</vt:lpstr>
      <vt:lpstr>감사합니다.</vt:lpstr>
    </vt:vector>
  </ep:TitlesOfParts>
  <ep:HyperlinkBase/>
  <ep:Application>Hancom Office Hanshow 2014</ep:Application>
  <ep:AppVersion>0901.0000.01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2011-08-23T09:45:48.000</dcterms:created>
  <dc:creator>네이버 한글캠페인</dc:creator>
  <cp:lastModifiedBy>Hackyoung</cp:lastModifiedBy>
  <dcterms:modified xsi:type="dcterms:W3CDTF">2016-02-23T01:53:39.071</dcterms:modified>
  <cp:revision>9</cp:revision>
  <dc:title>슬라이드 1</dc:title>
</cp:coreProperties>
</file>